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748"/>
  </p:normalViewPr>
  <p:slideViewPr>
    <p:cSldViewPr snapToGrid="0" snapToObjects="1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teams</a:t>
            </a: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1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Thursday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Lecture 15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27625</TotalTime>
  <Words>786</Words>
  <Application>Microsoft Macintosh PowerPoint</Application>
  <PresentationFormat>Widescreen</PresentationFormat>
  <Paragraphs>142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15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2476</cp:revision>
  <cp:lastPrinted>2019-09-30T20:15:22Z</cp:lastPrinted>
  <dcterms:created xsi:type="dcterms:W3CDTF">2017-08-24T15:35:37Z</dcterms:created>
  <dcterms:modified xsi:type="dcterms:W3CDTF">2022-10-23T21:38:18Z</dcterms:modified>
</cp:coreProperties>
</file>